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B83C4-5BF7-46D0-A975-DFCAA4063BB6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4C82C-D984-477B-A998-60C25984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E32A8D-9E60-46C2-94E2-E46D23E5C87E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34EE22-1946-467D-9D59-D60F69773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Percent Problems Using Tape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Day 67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store pays $1.50 for a bag of candy.  If the store wants to mark-up the price 60%, how much will the store sell the bag of candy for?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2766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57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$1.50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486400" y="3276600"/>
            <a:ext cx="1066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20% = $0.30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553200" y="3276600"/>
            <a:ext cx="1066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20% = $0.30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620000" y="3276600"/>
            <a:ext cx="1066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20% = $0.30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5753100" y="4305300"/>
            <a:ext cx="53340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2590800" y="21336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6819900" y="4305300"/>
            <a:ext cx="53340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7962900" y="4305300"/>
            <a:ext cx="53340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28800" y="50292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64951" y="5029200"/>
            <a:ext cx="14266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53200" y="5029200"/>
            <a:ext cx="14266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0200" y="5029200"/>
            <a:ext cx="14266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6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Price after mark-up: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$2.40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Ruby’s Slippers buys a pair of shoes for $38.  If Ruby marks up the shoes 40%, what will she sell them for?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352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$38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096000" y="2971800"/>
            <a:ext cx="1066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20% = $7.60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162800" y="2971800"/>
            <a:ext cx="1066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866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20% = $7.60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6362700" y="4000500"/>
            <a:ext cx="53340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3200400" y="18288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7429500" y="4000500"/>
            <a:ext cx="53340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47244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62800" y="4724400"/>
            <a:ext cx="14266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4724400"/>
            <a:ext cx="14266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6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Price after mark-up: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86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$53.20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8" grpId="0" animBg="1"/>
      <p:bldP spid="9" grpId="0"/>
      <p:bldP spid="12" grpId="0" animBg="1"/>
      <p:bldP spid="13" grpId="0" animBg="1"/>
      <p:bldP spid="14" grpId="0" animBg="1"/>
      <p:bldP spid="16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Kasu</a:t>
            </a:r>
            <a:r>
              <a:rPr lang="en-US" dirty="0" smtClean="0"/>
              <a:t> is buying a chair for $110.  If he has to pay 6% sales tax, what will his final bill be?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5146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895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$110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00800" y="2514600"/>
            <a:ext cx="5334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6119768" y="2739168"/>
            <a:ext cx="1095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r>
              <a:rPr lang="en-US" b="1" dirty="0" smtClean="0"/>
              <a:t>% = $5.50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934200" y="2514600"/>
            <a:ext cx="228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6723965" y="27248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% = $1.10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6438900" y="3771900"/>
            <a:ext cx="533400" cy="457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3505200" y="13716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6781800" y="3886200"/>
            <a:ext cx="533400" cy="228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3200" y="42672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0" y="4267200"/>
            <a:ext cx="76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1" y="4267201"/>
            <a:ext cx="1066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4102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Price after tax: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5410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$116.60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8" grpId="0" animBg="1"/>
      <p:bldP spid="9" grpId="0"/>
      <p:bldP spid="12" grpId="0" animBg="1"/>
      <p:bldP spid="13" grpId="0" animBg="1"/>
      <p:bldP spid="14" grpId="0" animBg="1"/>
      <p:bldP spid="16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55563" lvl="0" indent="9525">
              <a:buNone/>
            </a:pPr>
            <a:r>
              <a:rPr lang="en-US" dirty="0" smtClean="0"/>
              <a:t>Sol works at a furniture store.  He makes 15% commission on every sale he makes.  If a customer buys $25,000 of furniture, how much commission will he make?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2004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581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$25,000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629400" y="3200400"/>
            <a:ext cx="609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6419165" y="34106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0% = $2,500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239000" y="3200400"/>
            <a:ext cx="304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7028765" y="34106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r>
              <a:rPr lang="en-US" b="1" dirty="0" smtClean="0"/>
              <a:t>% = $1,250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6667500" y="4457700"/>
            <a:ext cx="533400" cy="457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3733800" y="20574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7162800" y="4572000"/>
            <a:ext cx="533400" cy="228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71800" y="49530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4953000"/>
            <a:ext cx="76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4876800"/>
            <a:ext cx="9905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6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Commission earned: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05200" y="586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$3,750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8" grpId="0" animBg="1"/>
      <p:bldP spid="9" grpId="0"/>
      <p:bldP spid="12" grpId="0" animBg="1"/>
      <p:bldP spid="13" grpId="0" animBg="1"/>
      <p:bldP spid="14" grpId="0" animBg="1"/>
      <p:bldP spid="16" grpId="0"/>
      <p:bldP spid="20" grpId="0"/>
      <p:bldP spid="2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55563" lvl="0" indent="0">
              <a:buNone/>
            </a:pPr>
            <a:r>
              <a:rPr lang="en-US" dirty="0" smtClean="0"/>
              <a:t>The price of a meal for two people is $70. They leave a 15% tip. What is the amount of the tip? What is the total amount of the meal and tip together?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2766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657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$70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629400" y="3276600"/>
            <a:ext cx="609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6419165" y="34868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0% = $7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239000" y="3276600"/>
            <a:ext cx="304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7028765" y="34868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r>
              <a:rPr lang="en-US" b="1" dirty="0" smtClean="0"/>
              <a:t>% = $3.50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6705600" y="4495800"/>
            <a:ext cx="533400" cy="533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3733800" y="21336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7124700" y="4610100"/>
            <a:ext cx="533400" cy="304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71800" y="50292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39000" y="4953000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4953000"/>
            <a:ext cx="9905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6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Price of meal including tip: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586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$80.50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8" grpId="0" animBg="1"/>
      <p:bldP spid="9" grpId="0"/>
      <p:bldP spid="12" grpId="0" animBg="1"/>
      <p:bldP spid="13" grpId="0" animBg="1"/>
      <p:bldP spid="14" grpId="0" animBg="1"/>
      <p:bldP spid="16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A baking dish is regularly priced at $10.99.  If Kelly has a 5% coupon, how much will she pay for the dish?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28194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200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$10.99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77000" y="2819400"/>
            <a:ext cx="5334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6266765" y="30296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r>
              <a:rPr lang="en-US" b="1" dirty="0" smtClean="0"/>
              <a:t>% = $0.50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6515100" y="4076700"/>
            <a:ext cx="533400" cy="457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114800" y="16764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5720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4572000"/>
            <a:ext cx="14266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-5%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6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Price after coupon: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86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$10.49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12" grpId="0" animBg="1"/>
      <p:bldP spid="13" grpId="0" animBg="1"/>
      <p:bldP spid="16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Cyrus is buying a pair of dress pants for $55.  They are on sale for 30% off.  How much money does he need to pay for his pants?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0480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429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 = $55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724400" y="3048000"/>
            <a:ext cx="609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4514165" y="32582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0% = $5.50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334000" y="3048000"/>
            <a:ext cx="609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5123765" y="32582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0% = $5.50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943600" y="3048000"/>
            <a:ext cx="609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3365" y="32582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0% = $5.50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4800600" y="4267200"/>
            <a:ext cx="533400" cy="533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3581400" y="1905000"/>
            <a:ext cx="533400" cy="5257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5410200" y="4267200"/>
            <a:ext cx="533400" cy="533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6057900" y="4305300"/>
            <a:ext cx="533400" cy="457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4800600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5689708" y="5206892"/>
            <a:ext cx="127424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-1</a:t>
            </a:r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5145732" y="5217468"/>
            <a:ext cx="1143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-1</a:t>
            </a:r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4459932" y="5293668"/>
            <a:ext cx="1143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-10%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6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Price after discount: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86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$38.50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7" grpId="0" animBg="1"/>
      <p:bldP spid="6" grpId="0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rgbClr val="FFFFFF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441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Solving Percent Problems Using Tape Diagrams</vt:lpstr>
      <vt:lpstr>Percent Problems</vt:lpstr>
      <vt:lpstr>Percent Problems</vt:lpstr>
      <vt:lpstr>Percent Problems</vt:lpstr>
      <vt:lpstr>Percent Problems</vt:lpstr>
      <vt:lpstr>Percent Problems</vt:lpstr>
      <vt:lpstr>Percent Problems</vt:lpstr>
      <vt:lpstr>Percent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Percent Problems Using Tape Diagrams</dc:title>
  <dc:creator>Erin</dc:creator>
  <cp:lastModifiedBy>pweadon</cp:lastModifiedBy>
  <cp:revision>14</cp:revision>
  <dcterms:created xsi:type="dcterms:W3CDTF">2012-09-16T20:11:09Z</dcterms:created>
  <dcterms:modified xsi:type="dcterms:W3CDTF">2012-12-28T16:20:50Z</dcterms:modified>
</cp:coreProperties>
</file>